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447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410" r:id="rId56"/>
    <p:sldId id="283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33" r:id="rId74"/>
    <p:sldId id="434" r:id="rId75"/>
    <p:sldId id="427" r:id="rId76"/>
    <p:sldId id="435" r:id="rId77"/>
    <p:sldId id="436" r:id="rId78"/>
    <p:sldId id="428" r:id="rId79"/>
    <p:sldId id="437" r:id="rId80"/>
    <p:sldId id="438" r:id="rId81"/>
    <p:sldId id="429" r:id="rId82"/>
    <p:sldId id="439" r:id="rId83"/>
    <p:sldId id="440" r:id="rId84"/>
    <p:sldId id="430" r:id="rId85"/>
    <p:sldId id="441" r:id="rId86"/>
    <p:sldId id="442" r:id="rId87"/>
    <p:sldId id="431" r:id="rId88"/>
    <p:sldId id="443" r:id="rId89"/>
    <p:sldId id="444" r:id="rId90"/>
    <p:sldId id="432" r:id="rId91"/>
    <p:sldId id="445" r:id="rId92"/>
    <p:sldId id="446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 varScale="1">
        <p:scale>
          <a:sx n="192" d="100"/>
          <a:sy n="192" d="100"/>
        </p:scale>
        <p:origin x="138" y="534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16/07/2014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8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2.png"/><Relationship Id="rId1" Type="http://schemas.microsoft.com/office/2007/relationships/media" Target="../media/media3.wav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24" Type="http://schemas.openxmlformats.org/officeDocument/2006/relationships/slide" Target="slide15.xml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17.png"/><Relationship Id="rId10" Type="http://schemas.openxmlformats.org/officeDocument/2006/relationships/image" Target="../media/image24.jpeg"/><Relationship Id="rId19" Type="http://schemas.openxmlformats.org/officeDocument/2006/relationships/image" Target="../media/image6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5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6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7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8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9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0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1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2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9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84" y="411750"/>
            <a:ext cx="25714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98" y="11647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>
              <a:hlinkClick r:id="rId2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nuit.com/sites/inuit/gallery/pictures/1219428602118.jpg">
              <a:hlinkClick r:id="rId2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10" y="456565"/>
              <a:ext cx="2823466" cy="42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035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4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6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9811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jhincapie</cp:lastModifiedBy>
  <cp:revision>131</cp:revision>
  <dcterms:created xsi:type="dcterms:W3CDTF">2013-11-07T21:08:06Z</dcterms:created>
  <dcterms:modified xsi:type="dcterms:W3CDTF">2014-07-16T17:19:19Z</dcterms:modified>
</cp:coreProperties>
</file>